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9" r:id="rId4"/>
    <p:sldId id="275" r:id="rId5"/>
    <p:sldId id="264" r:id="rId6"/>
    <p:sldId id="265" r:id="rId7"/>
    <p:sldId id="274" r:id="rId8"/>
    <p:sldId id="263" r:id="rId9"/>
    <p:sldId id="262" r:id="rId10"/>
    <p:sldId id="261" r:id="rId11"/>
    <p:sldId id="260" r:id="rId12"/>
    <p:sldId id="266" r:id="rId13"/>
    <p:sldId id="267" r:id="rId14"/>
    <p:sldId id="268" r:id="rId15"/>
    <p:sldId id="270" r:id="rId16"/>
    <p:sldId id="272" r:id="rId17"/>
    <p:sldId id="271" r:id="rId18"/>
    <p:sldId id="269" r:id="rId19"/>
    <p:sldId id="273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558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B89565E-5904-41F6-B13F-9BC08D5DEC86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F5080D61-89B5-4F05-A04E-731398146675}">
      <dgm:prSet phldrT="[Текст]" custT="1"/>
      <dgm:spPr>
        <a:xfrm>
          <a:off x="1077085" y="2715864"/>
          <a:ext cx="2419407" cy="572188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ctr" rtl="0" fontAlgn="base">
            <a:spcBef>
              <a:spcPct val="0"/>
            </a:spcBef>
            <a:spcAft>
              <a:spcPct val="0"/>
            </a:spcAft>
          </a:pPr>
          <a:r>
            <a:rPr lang="ru-RU" sz="2200" b="1" kern="1200" dirty="0" smtClean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Педагог</a:t>
          </a:r>
        </a:p>
      </dgm:t>
    </dgm:pt>
    <dgm:pt modelId="{74D4115A-8387-4C3C-99DF-AE89856EB759}" type="parTrans" cxnId="{ABEEBA17-0E95-443F-A5D0-3DA710A27851}">
      <dgm:prSet/>
      <dgm:spPr/>
      <dgm:t>
        <a:bodyPr/>
        <a:lstStyle/>
        <a:p>
          <a:endParaRPr lang="ru-RU"/>
        </a:p>
      </dgm:t>
    </dgm:pt>
    <dgm:pt modelId="{4330AF96-FDCE-46C3-B3E3-7F04A79C56DC}" type="sibTrans" cxnId="{ABEEBA17-0E95-443F-A5D0-3DA710A27851}">
      <dgm:prSet/>
      <dgm:spPr/>
      <dgm:t>
        <a:bodyPr/>
        <a:lstStyle/>
        <a:p>
          <a:endParaRPr lang="ru-RU"/>
        </a:p>
      </dgm:t>
    </dgm:pt>
    <dgm:pt modelId="{44C0870B-B788-4202-924D-DC1B8BBB8EF3}">
      <dgm:prSet/>
      <dgm:spPr>
        <a:xfrm>
          <a:off x="2764901" y="1820659"/>
          <a:ext cx="1174309" cy="1597200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algn="just"/>
          <a:endParaRPr lang="ru-RU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gm:t>
    </dgm:pt>
    <dgm:pt modelId="{79A68562-90EE-4584-A3CC-53F8B58B69EE}" type="parTrans" cxnId="{7495B282-EB6F-4484-81E6-B27ECD7FA93D}">
      <dgm:prSet/>
      <dgm:spPr/>
      <dgm:t>
        <a:bodyPr/>
        <a:lstStyle/>
        <a:p>
          <a:endParaRPr lang="ru-RU"/>
        </a:p>
      </dgm:t>
    </dgm:pt>
    <dgm:pt modelId="{FB7CD4CE-1C68-4826-9CCF-136395FE7737}" type="sibTrans" cxnId="{7495B282-EB6F-4484-81E6-B27ECD7FA93D}">
      <dgm:prSet/>
      <dgm:spPr/>
      <dgm:t>
        <a:bodyPr/>
        <a:lstStyle/>
        <a:p>
          <a:endParaRPr lang="ru-RU"/>
        </a:p>
      </dgm:t>
    </dgm:pt>
    <dgm:pt modelId="{14ABC2B3-56D0-4CE2-8908-5B8F6BDD427D}">
      <dgm:prSet/>
      <dgm:spPr>
        <a:xfrm>
          <a:off x="5020591" y="830727"/>
          <a:ext cx="1174309" cy="2505892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gm:t>
    </dgm:pt>
    <dgm:pt modelId="{394F8A82-B828-459D-84F2-B0BDE1DEF2F2}" type="parTrans" cxnId="{C48A1BBE-18FA-4A93-9EC2-4327FA66D577}">
      <dgm:prSet/>
      <dgm:spPr/>
      <dgm:t>
        <a:bodyPr/>
        <a:lstStyle/>
        <a:p>
          <a:endParaRPr lang="ru-RU"/>
        </a:p>
      </dgm:t>
    </dgm:pt>
    <dgm:pt modelId="{B35FC844-7147-46E1-BCC2-1A04DF3B8AEB}" type="sibTrans" cxnId="{C48A1BBE-18FA-4A93-9EC2-4327FA66D577}">
      <dgm:prSet/>
      <dgm:spPr/>
      <dgm:t>
        <a:bodyPr/>
        <a:lstStyle/>
        <a:p>
          <a:endParaRPr lang="ru-RU"/>
        </a:p>
      </dgm:t>
    </dgm:pt>
    <dgm:pt modelId="{C4F3D5BD-19A6-431E-9F1A-0F697B462129}">
      <dgm:prSet phldrT="[Текст]" custT="1"/>
      <dgm:spPr>
        <a:xfrm>
          <a:off x="2528932" y="1362476"/>
          <a:ext cx="3906668" cy="1239625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marL="0" algn="ctr" defTabSz="914400" rtl="0" eaLnBrk="1" fontAlgn="base" latinLnBrk="0" hangingPunct="1">
            <a:spcBef>
              <a:spcPct val="0"/>
            </a:spcBef>
            <a:spcAft>
              <a:spcPct val="0"/>
            </a:spcAft>
          </a:pPr>
          <a:r>
            <a:rPr lang="ru-RU" sz="2200" b="1" kern="1200" dirty="0" smtClean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Муниципальный район</a:t>
          </a:r>
          <a:endParaRPr lang="ru-RU" sz="2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gm:t>
    </dgm:pt>
    <dgm:pt modelId="{BF970041-27C2-4E95-9D38-A864729099E9}" type="sibTrans" cxnId="{3EE5D507-3DFD-4B95-8B7A-7F5B7F10D2CD}">
      <dgm:prSet/>
      <dgm:spPr/>
      <dgm:t>
        <a:bodyPr/>
        <a:lstStyle/>
        <a:p>
          <a:endParaRPr lang="ru-RU"/>
        </a:p>
      </dgm:t>
    </dgm:pt>
    <dgm:pt modelId="{01AA0530-0E16-470A-9A4C-DCA10A5601EB}" type="parTrans" cxnId="{3EE5D507-3DFD-4B95-8B7A-7F5B7F10D2CD}">
      <dgm:prSet/>
      <dgm:spPr/>
      <dgm:t>
        <a:bodyPr/>
        <a:lstStyle/>
        <a:p>
          <a:endParaRPr lang="ru-RU"/>
        </a:p>
      </dgm:t>
    </dgm:pt>
    <dgm:pt modelId="{3A3E3121-0D35-45AB-8BA2-7BE3C752CF2F}" type="pres">
      <dgm:prSet presAssocID="{4B89565E-5904-41F6-B13F-9BC08D5DEC86}" presName="arrowDiagram" presStyleCnt="0">
        <dgm:presLayoutVars>
          <dgm:chMax val="5"/>
          <dgm:dir/>
          <dgm:resizeHandles val="exact"/>
        </dgm:presLayoutVars>
      </dgm:prSet>
      <dgm:spPr/>
    </dgm:pt>
    <dgm:pt modelId="{486C02DB-97F0-47E5-AE41-DC8D2C1A3A07}" type="pres">
      <dgm:prSet presAssocID="{4B89565E-5904-41F6-B13F-9BC08D5DEC86}" presName="arrow" presStyleLbl="bgShp" presStyleIdx="0" presStyleCnt="1" custScaleX="105762" custScaleY="100000"/>
      <dgm:spPr>
        <a:xfrm>
          <a:off x="1032459" y="77107"/>
          <a:ext cx="5914156" cy="3186537"/>
        </a:xfrm>
        <a:prstGeom prst="swooshArrow">
          <a:avLst>
            <a:gd name="adj1" fmla="val 25000"/>
            <a:gd name="adj2" fmla="val 25000"/>
          </a:avLst>
        </a:prstGeom>
        <a:solidFill>
          <a:srgbClr val="4F81B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</dgm:pt>
    <dgm:pt modelId="{3FB8D9BF-6390-4558-A771-FF27BC13679C}" type="pres">
      <dgm:prSet presAssocID="{4B89565E-5904-41F6-B13F-9BC08D5DEC86}" presName="arrowDiagram4" presStyleCnt="0"/>
      <dgm:spPr/>
    </dgm:pt>
    <dgm:pt modelId="{49AB1F06-67F9-4C9A-B494-2B434C7040BF}" type="pres">
      <dgm:prSet presAssocID="{F5080D61-89B5-4F05-A04E-731398146675}" presName="bullet4a" presStyleLbl="node1" presStyleIdx="0" presStyleCnt="4" custLinFactNeighborX="-65057" custLinFactNeighborY="-81838"/>
      <dgm:spPr>
        <a:xfrm>
          <a:off x="1744370" y="2521750"/>
          <a:ext cx="128614" cy="128614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05846817-5CB4-4F1B-A803-138D83F8350D}" type="pres">
      <dgm:prSet presAssocID="{F5080D61-89B5-4F05-A04E-731398146675}" presName="textBox4a" presStyleLbl="revTx" presStyleIdx="0" presStyleCnt="4" custScaleX="253017" custScaleY="68789" custLinFactNeighborX="-16794" custLinFactNeighborY="-207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BE2196-4E3B-451D-ABAB-8565D1C1428B}" type="pres">
      <dgm:prSet presAssocID="{44C0870B-B788-4202-924D-DC1B8BBB8EF3}" presName="bullet4b" presStyleLbl="node1" presStyleIdx="1" presStyleCnt="4" custLinFactNeighborX="-89203" custLinFactNeighborY="27546"/>
      <dgm:spPr>
        <a:xfrm>
          <a:off x="2653062" y="1708820"/>
          <a:ext cx="223677" cy="223677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4C7C2C6E-0935-4800-9040-E1CBD884E9F4}" type="pres">
      <dgm:prSet presAssocID="{44C0870B-B788-4202-924D-DC1B8BBB8EF3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6DE684-9329-4FE3-985B-CB5A58EF6A51}" type="pres">
      <dgm:prSet presAssocID="{C4F3D5BD-19A6-431E-9F1A-0F697B462129}" presName="bullet4c" presStyleLbl="node1" presStyleIdx="2" presStyleCnt="4" custLinFactNeighborX="-37442" custLinFactNeighborY="-23894"/>
      <dgm:spPr>
        <a:xfrm>
          <a:off x="3813391" y="1109783"/>
          <a:ext cx="296373" cy="296373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8FCC2E5A-DE4A-47E7-8D94-231FA4E0FE7A}" type="pres">
      <dgm:prSet presAssocID="{C4F3D5BD-19A6-431E-9F1A-0F697B462129}" presName="textBox4c" presStyleLbl="revTx" presStyleIdx="2" presStyleCnt="4" custScaleX="332678" custScaleY="57393" custLinFactNeighborX="1762" custLinFactNeighborY="-185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C73BCB-6D48-4E49-8D7A-ED5ECA17C4CE}" type="pres">
      <dgm:prSet presAssocID="{14ABC2B3-56D0-4CE2-8908-5B8F6BDD427D}" presName="bullet4d" presStyleLbl="node1" presStyleIdx="3" presStyleCnt="4" custLinFactNeighborX="54473" custLinFactNeighborY="-44463"/>
      <dgm:spPr>
        <a:xfrm>
          <a:off x="5077172" y="713454"/>
          <a:ext cx="397028" cy="397028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</dgm:pt>
    <dgm:pt modelId="{095F3FB7-B084-40A9-A874-25EBCDB9FF61}" type="pres">
      <dgm:prSet presAssocID="{14ABC2B3-56D0-4CE2-8908-5B8F6BDD427D}" presName="textBox4d" presStyleLbl="revTx" presStyleIdx="3" presStyleCnt="4" custLinFactNeighborX="-21723" custLinFactNeighborY="-32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6CF6C3C-5BE4-4271-801F-B0B4FE89E833}" type="presOf" srcId="{C4F3D5BD-19A6-431E-9F1A-0F697B462129}" destId="{8FCC2E5A-DE4A-47E7-8D94-231FA4E0FE7A}" srcOrd="0" destOrd="0" presId="urn:microsoft.com/office/officeart/2005/8/layout/arrow2"/>
    <dgm:cxn modelId="{ABEEBA17-0E95-443F-A5D0-3DA710A27851}" srcId="{4B89565E-5904-41F6-B13F-9BC08D5DEC86}" destId="{F5080D61-89B5-4F05-A04E-731398146675}" srcOrd="0" destOrd="0" parTransId="{74D4115A-8387-4C3C-99DF-AE89856EB759}" sibTransId="{4330AF96-FDCE-46C3-B3E3-7F04A79C56DC}"/>
    <dgm:cxn modelId="{A0C050B2-7DD5-4E3B-A6BC-711CED2F652D}" type="presOf" srcId="{44C0870B-B788-4202-924D-DC1B8BBB8EF3}" destId="{4C7C2C6E-0935-4800-9040-E1CBD884E9F4}" srcOrd="0" destOrd="0" presId="urn:microsoft.com/office/officeart/2005/8/layout/arrow2"/>
    <dgm:cxn modelId="{7495B282-EB6F-4484-81E6-B27ECD7FA93D}" srcId="{4B89565E-5904-41F6-B13F-9BC08D5DEC86}" destId="{44C0870B-B788-4202-924D-DC1B8BBB8EF3}" srcOrd="1" destOrd="0" parTransId="{79A68562-90EE-4584-A3CC-53F8B58B69EE}" sibTransId="{FB7CD4CE-1C68-4826-9CCF-136395FE7737}"/>
    <dgm:cxn modelId="{3EE5D507-3DFD-4B95-8B7A-7F5B7F10D2CD}" srcId="{4B89565E-5904-41F6-B13F-9BC08D5DEC86}" destId="{C4F3D5BD-19A6-431E-9F1A-0F697B462129}" srcOrd="2" destOrd="0" parTransId="{01AA0530-0E16-470A-9A4C-DCA10A5601EB}" sibTransId="{BF970041-27C2-4E95-9D38-A864729099E9}"/>
    <dgm:cxn modelId="{F406D6FB-BAE9-42C7-A5AB-DA69756E7C6A}" type="presOf" srcId="{4B89565E-5904-41F6-B13F-9BC08D5DEC86}" destId="{3A3E3121-0D35-45AB-8BA2-7BE3C752CF2F}" srcOrd="0" destOrd="0" presId="urn:microsoft.com/office/officeart/2005/8/layout/arrow2"/>
    <dgm:cxn modelId="{0282176A-FE13-4A2B-A870-B7C55B7A79DE}" type="presOf" srcId="{14ABC2B3-56D0-4CE2-8908-5B8F6BDD427D}" destId="{095F3FB7-B084-40A9-A874-25EBCDB9FF61}" srcOrd="0" destOrd="0" presId="urn:microsoft.com/office/officeart/2005/8/layout/arrow2"/>
    <dgm:cxn modelId="{C48A1BBE-18FA-4A93-9EC2-4327FA66D577}" srcId="{4B89565E-5904-41F6-B13F-9BC08D5DEC86}" destId="{14ABC2B3-56D0-4CE2-8908-5B8F6BDD427D}" srcOrd="3" destOrd="0" parTransId="{394F8A82-B828-459D-84F2-B0BDE1DEF2F2}" sibTransId="{B35FC844-7147-46E1-BCC2-1A04DF3B8AEB}"/>
    <dgm:cxn modelId="{0441AAC6-882C-4E4D-A8B8-AE6400F9C3D9}" type="presOf" srcId="{F5080D61-89B5-4F05-A04E-731398146675}" destId="{05846817-5CB4-4F1B-A803-138D83F8350D}" srcOrd="0" destOrd="0" presId="urn:microsoft.com/office/officeart/2005/8/layout/arrow2"/>
    <dgm:cxn modelId="{E7814A8E-61DF-4A58-8BE6-2B738BAB17B3}" type="presParOf" srcId="{3A3E3121-0D35-45AB-8BA2-7BE3C752CF2F}" destId="{486C02DB-97F0-47E5-AE41-DC8D2C1A3A07}" srcOrd="0" destOrd="0" presId="urn:microsoft.com/office/officeart/2005/8/layout/arrow2"/>
    <dgm:cxn modelId="{068E3321-879D-4266-BD89-8F97E9995083}" type="presParOf" srcId="{3A3E3121-0D35-45AB-8BA2-7BE3C752CF2F}" destId="{3FB8D9BF-6390-4558-A771-FF27BC13679C}" srcOrd="1" destOrd="0" presId="urn:microsoft.com/office/officeart/2005/8/layout/arrow2"/>
    <dgm:cxn modelId="{1A4F1630-ACE9-47EE-B130-92C56C4A627F}" type="presParOf" srcId="{3FB8D9BF-6390-4558-A771-FF27BC13679C}" destId="{49AB1F06-67F9-4C9A-B494-2B434C7040BF}" srcOrd="0" destOrd="0" presId="urn:microsoft.com/office/officeart/2005/8/layout/arrow2"/>
    <dgm:cxn modelId="{4AE75524-29F6-4752-A8E2-7CAD31DF20AE}" type="presParOf" srcId="{3FB8D9BF-6390-4558-A771-FF27BC13679C}" destId="{05846817-5CB4-4F1B-A803-138D83F8350D}" srcOrd="1" destOrd="0" presId="urn:microsoft.com/office/officeart/2005/8/layout/arrow2"/>
    <dgm:cxn modelId="{5D0E9828-BAD8-4CB7-BF3E-BA46497A89D1}" type="presParOf" srcId="{3FB8D9BF-6390-4558-A771-FF27BC13679C}" destId="{8FBE2196-4E3B-451D-ABAB-8565D1C1428B}" srcOrd="2" destOrd="0" presId="urn:microsoft.com/office/officeart/2005/8/layout/arrow2"/>
    <dgm:cxn modelId="{3AFB4363-C948-4724-B2B8-31B115EF5EA2}" type="presParOf" srcId="{3FB8D9BF-6390-4558-A771-FF27BC13679C}" destId="{4C7C2C6E-0935-4800-9040-E1CBD884E9F4}" srcOrd="3" destOrd="0" presId="urn:microsoft.com/office/officeart/2005/8/layout/arrow2"/>
    <dgm:cxn modelId="{605B024A-090A-4DAC-8253-B44E6B1799DC}" type="presParOf" srcId="{3FB8D9BF-6390-4558-A771-FF27BC13679C}" destId="{E66DE684-9329-4FE3-985B-CB5A58EF6A51}" srcOrd="4" destOrd="0" presId="urn:microsoft.com/office/officeart/2005/8/layout/arrow2"/>
    <dgm:cxn modelId="{3CCD8367-62F7-45A1-8BCE-29C45E94D773}" type="presParOf" srcId="{3FB8D9BF-6390-4558-A771-FF27BC13679C}" destId="{8FCC2E5A-DE4A-47E7-8D94-231FA4E0FE7A}" srcOrd="5" destOrd="0" presId="urn:microsoft.com/office/officeart/2005/8/layout/arrow2"/>
    <dgm:cxn modelId="{F9FAFA4B-A9BB-489A-8165-EAFD4B2A1414}" type="presParOf" srcId="{3FB8D9BF-6390-4558-A771-FF27BC13679C}" destId="{02C73BCB-6D48-4E49-8D7A-ED5ECA17C4CE}" srcOrd="6" destOrd="0" presId="urn:microsoft.com/office/officeart/2005/8/layout/arrow2"/>
    <dgm:cxn modelId="{A95301D6-C17A-4992-930F-097CDEA0B957}" type="presParOf" srcId="{3FB8D9BF-6390-4558-A771-FF27BC13679C}" destId="{095F3FB7-B084-40A9-A874-25EBCDB9FF61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B89565E-5904-41F6-B13F-9BC08D5DEC86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F5080D61-89B5-4F05-A04E-731398146675}">
      <dgm:prSet phldrT="[Текст]" custT="1"/>
      <dgm:spPr/>
      <dgm:t>
        <a:bodyPr/>
        <a:lstStyle/>
        <a:p>
          <a:pPr algn="ctr" rtl="0" fontAlgn="base">
            <a:spcBef>
              <a:spcPct val="0"/>
            </a:spcBef>
            <a:spcAft>
              <a:spcPct val="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gm:t>
    </dgm:pt>
    <dgm:pt modelId="{74D4115A-8387-4C3C-99DF-AE89856EB759}" type="parTrans" cxnId="{ABEEBA17-0E95-443F-A5D0-3DA710A27851}">
      <dgm:prSet/>
      <dgm:spPr/>
      <dgm:t>
        <a:bodyPr/>
        <a:lstStyle/>
        <a:p>
          <a:endParaRPr lang="ru-RU"/>
        </a:p>
      </dgm:t>
    </dgm:pt>
    <dgm:pt modelId="{4330AF96-FDCE-46C3-B3E3-7F04A79C56DC}" type="sibTrans" cxnId="{ABEEBA17-0E95-443F-A5D0-3DA710A27851}">
      <dgm:prSet/>
      <dgm:spPr/>
      <dgm:t>
        <a:bodyPr/>
        <a:lstStyle/>
        <a:p>
          <a:endParaRPr lang="ru-RU"/>
        </a:p>
      </dgm:t>
    </dgm:pt>
    <dgm:pt modelId="{C4F3D5BD-19A6-431E-9F1A-0F697B462129}">
      <dgm:prSet phldrT="[Текст]" custT="1"/>
      <dgm:spPr/>
      <dgm:t>
        <a:bodyPr/>
        <a:lstStyle/>
        <a:p>
          <a:pPr algn="l" defTabSz="1778000"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gm:t>
    </dgm:pt>
    <dgm:pt modelId="{01AA0530-0E16-470A-9A4C-DCA10A5601EB}" type="parTrans" cxnId="{3EE5D507-3DFD-4B95-8B7A-7F5B7F10D2CD}">
      <dgm:prSet/>
      <dgm:spPr/>
      <dgm:t>
        <a:bodyPr/>
        <a:lstStyle/>
        <a:p>
          <a:endParaRPr lang="ru-RU"/>
        </a:p>
      </dgm:t>
    </dgm:pt>
    <dgm:pt modelId="{BF970041-27C2-4E95-9D38-A864729099E9}" type="sibTrans" cxnId="{3EE5D507-3DFD-4B95-8B7A-7F5B7F10D2CD}">
      <dgm:prSet/>
      <dgm:spPr/>
      <dgm:t>
        <a:bodyPr/>
        <a:lstStyle/>
        <a:p>
          <a:endParaRPr lang="ru-RU"/>
        </a:p>
      </dgm:t>
    </dgm:pt>
    <dgm:pt modelId="{44C0870B-B788-4202-924D-DC1B8BBB8EF3}">
      <dgm:prSet/>
      <dgm:spPr/>
      <dgm:t>
        <a:bodyPr/>
        <a:lstStyle/>
        <a:p>
          <a:endParaRPr lang="ru-RU"/>
        </a:p>
      </dgm:t>
    </dgm:pt>
    <dgm:pt modelId="{79A68562-90EE-4584-A3CC-53F8B58B69EE}" type="parTrans" cxnId="{7495B282-EB6F-4484-81E6-B27ECD7FA93D}">
      <dgm:prSet/>
      <dgm:spPr/>
      <dgm:t>
        <a:bodyPr/>
        <a:lstStyle/>
        <a:p>
          <a:endParaRPr lang="ru-RU"/>
        </a:p>
      </dgm:t>
    </dgm:pt>
    <dgm:pt modelId="{FB7CD4CE-1C68-4826-9CCF-136395FE7737}" type="sibTrans" cxnId="{7495B282-EB6F-4484-81E6-B27ECD7FA93D}">
      <dgm:prSet/>
      <dgm:spPr/>
      <dgm:t>
        <a:bodyPr/>
        <a:lstStyle/>
        <a:p>
          <a:endParaRPr lang="ru-RU"/>
        </a:p>
      </dgm:t>
    </dgm:pt>
    <dgm:pt modelId="{14ABC2B3-56D0-4CE2-8908-5B8F6BDD427D}">
      <dgm:prSet/>
      <dgm:spPr/>
      <dgm:t>
        <a:bodyPr/>
        <a:lstStyle/>
        <a:p>
          <a:endParaRPr lang="ru-RU"/>
        </a:p>
      </dgm:t>
    </dgm:pt>
    <dgm:pt modelId="{394F8A82-B828-459D-84F2-B0BDE1DEF2F2}" type="parTrans" cxnId="{C48A1BBE-18FA-4A93-9EC2-4327FA66D577}">
      <dgm:prSet/>
      <dgm:spPr/>
      <dgm:t>
        <a:bodyPr/>
        <a:lstStyle/>
        <a:p>
          <a:endParaRPr lang="ru-RU"/>
        </a:p>
      </dgm:t>
    </dgm:pt>
    <dgm:pt modelId="{B35FC844-7147-46E1-BCC2-1A04DF3B8AEB}" type="sibTrans" cxnId="{C48A1BBE-18FA-4A93-9EC2-4327FA66D577}">
      <dgm:prSet/>
      <dgm:spPr/>
      <dgm:t>
        <a:bodyPr/>
        <a:lstStyle/>
        <a:p>
          <a:endParaRPr lang="ru-RU"/>
        </a:p>
      </dgm:t>
    </dgm:pt>
    <dgm:pt modelId="{3A3E3121-0D35-45AB-8BA2-7BE3C752CF2F}" type="pres">
      <dgm:prSet presAssocID="{4B89565E-5904-41F6-B13F-9BC08D5DEC86}" presName="arrowDiagram" presStyleCnt="0">
        <dgm:presLayoutVars>
          <dgm:chMax val="5"/>
          <dgm:dir/>
          <dgm:resizeHandles val="exact"/>
        </dgm:presLayoutVars>
      </dgm:prSet>
      <dgm:spPr/>
    </dgm:pt>
    <dgm:pt modelId="{486C02DB-97F0-47E5-AE41-DC8D2C1A3A07}" type="pres">
      <dgm:prSet presAssocID="{4B89565E-5904-41F6-B13F-9BC08D5DEC86}" presName="arrow" presStyleLbl="bgShp" presStyleIdx="0" presStyleCnt="1" custScaleX="105762" custScaleY="91175"/>
      <dgm:spPr/>
    </dgm:pt>
    <dgm:pt modelId="{3FB8D9BF-6390-4558-A771-FF27BC13679C}" type="pres">
      <dgm:prSet presAssocID="{4B89565E-5904-41F6-B13F-9BC08D5DEC86}" presName="arrowDiagram4" presStyleCnt="0"/>
      <dgm:spPr/>
    </dgm:pt>
    <dgm:pt modelId="{49AB1F06-67F9-4C9A-B494-2B434C7040BF}" type="pres">
      <dgm:prSet presAssocID="{F5080D61-89B5-4F05-A04E-731398146675}" presName="bullet4a" presStyleLbl="node1" presStyleIdx="0" presStyleCnt="4"/>
      <dgm:spPr/>
    </dgm:pt>
    <dgm:pt modelId="{05846817-5CB4-4F1B-A803-138D83F8350D}" type="pres">
      <dgm:prSet presAssocID="{F5080D61-89B5-4F05-A04E-731398146675}" presName="textBox4a" presStyleLbl="revTx" presStyleIdx="0" presStyleCnt="4" custScaleX="253017" custScaleY="68789" custLinFactNeighborX="-6176" custLinFactNeighborY="-165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BE2196-4E3B-451D-ABAB-8565D1C1428B}" type="pres">
      <dgm:prSet presAssocID="{44C0870B-B788-4202-924D-DC1B8BBB8EF3}" presName="bullet4b" presStyleLbl="node1" presStyleIdx="1" presStyleCnt="4"/>
      <dgm:spPr/>
    </dgm:pt>
    <dgm:pt modelId="{4C7C2C6E-0935-4800-9040-E1CBD884E9F4}" type="pres">
      <dgm:prSet presAssocID="{44C0870B-B788-4202-924D-DC1B8BBB8EF3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6DE684-9329-4FE3-985B-CB5A58EF6A51}" type="pres">
      <dgm:prSet presAssocID="{C4F3D5BD-19A6-431E-9F1A-0F697B462129}" presName="bullet4c" presStyleLbl="node1" presStyleIdx="2" presStyleCnt="4"/>
      <dgm:spPr/>
    </dgm:pt>
    <dgm:pt modelId="{8FCC2E5A-DE4A-47E7-8D94-231FA4E0FE7A}" type="pres">
      <dgm:prSet presAssocID="{C4F3D5BD-19A6-431E-9F1A-0F697B462129}" presName="textBox4c" presStyleLbl="revTx" presStyleIdx="2" presStyleCnt="4" custScaleX="332678" custScaleY="57393" custLinFactNeighborX="-5660" custLinFactNeighborY="-164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C73BCB-6D48-4E49-8D7A-ED5ECA17C4CE}" type="pres">
      <dgm:prSet presAssocID="{14ABC2B3-56D0-4CE2-8908-5B8F6BDD427D}" presName="bullet4d" presStyleLbl="node1" presStyleIdx="3" presStyleCnt="4"/>
      <dgm:spPr/>
    </dgm:pt>
    <dgm:pt modelId="{095F3FB7-B084-40A9-A874-25EBCDB9FF61}" type="pres">
      <dgm:prSet presAssocID="{14ABC2B3-56D0-4CE2-8908-5B8F6BDD427D}" presName="textBox4d" presStyleLbl="revTx" presStyleIdx="3" presStyleCnt="4" custLinFactNeighborX="-21723" custLinFactNeighborY="-32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6CF6C3C-5BE4-4271-801F-B0B4FE89E833}" type="presOf" srcId="{C4F3D5BD-19A6-431E-9F1A-0F697B462129}" destId="{8FCC2E5A-DE4A-47E7-8D94-231FA4E0FE7A}" srcOrd="0" destOrd="0" presId="urn:microsoft.com/office/officeart/2005/8/layout/arrow2"/>
    <dgm:cxn modelId="{ABEEBA17-0E95-443F-A5D0-3DA710A27851}" srcId="{4B89565E-5904-41F6-B13F-9BC08D5DEC86}" destId="{F5080D61-89B5-4F05-A04E-731398146675}" srcOrd="0" destOrd="0" parTransId="{74D4115A-8387-4C3C-99DF-AE89856EB759}" sibTransId="{4330AF96-FDCE-46C3-B3E3-7F04A79C56DC}"/>
    <dgm:cxn modelId="{A0C050B2-7DD5-4E3B-A6BC-711CED2F652D}" type="presOf" srcId="{44C0870B-B788-4202-924D-DC1B8BBB8EF3}" destId="{4C7C2C6E-0935-4800-9040-E1CBD884E9F4}" srcOrd="0" destOrd="0" presId="urn:microsoft.com/office/officeart/2005/8/layout/arrow2"/>
    <dgm:cxn modelId="{7495B282-EB6F-4484-81E6-B27ECD7FA93D}" srcId="{4B89565E-5904-41F6-B13F-9BC08D5DEC86}" destId="{44C0870B-B788-4202-924D-DC1B8BBB8EF3}" srcOrd="1" destOrd="0" parTransId="{79A68562-90EE-4584-A3CC-53F8B58B69EE}" sibTransId="{FB7CD4CE-1C68-4826-9CCF-136395FE7737}"/>
    <dgm:cxn modelId="{3EE5D507-3DFD-4B95-8B7A-7F5B7F10D2CD}" srcId="{4B89565E-5904-41F6-B13F-9BC08D5DEC86}" destId="{C4F3D5BD-19A6-431E-9F1A-0F697B462129}" srcOrd="2" destOrd="0" parTransId="{01AA0530-0E16-470A-9A4C-DCA10A5601EB}" sibTransId="{BF970041-27C2-4E95-9D38-A864729099E9}"/>
    <dgm:cxn modelId="{F406D6FB-BAE9-42C7-A5AB-DA69756E7C6A}" type="presOf" srcId="{4B89565E-5904-41F6-B13F-9BC08D5DEC86}" destId="{3A3E3121-0D35-45AB-8BA2-7BE3C752CF2F}" srcOrd="0" destOrd="0" presId="urn:microsoft.com/office/officeart/2005/8/layout/arrow2"/>
    <dgm:cxn modelId="{0282176A-FE13-4A2B-A870-B7C55B7A79DE}" type="presOf" srcId="{14ABC2B3-56D0-4CE2-8908-5B8F6BDD427D}" destId="{095F3FB7-B084-40A9-A874-25EBCDB9FF61}" srcOrd="0" destOrd="0" presId="urn:microsoft.com/office/officeart/2005/8/layout/arrow2"/>
    <dgm:cxn modelId="{C48A1BBE-18FA-4A93-9EC2-4327FA66D577}" srcId="{4B89565E-5904-41F6-B13F-9BC08D5DEC86}" destId="{14ABC2B3-56D0-4CE2-8908-5B8F6BDD427D}" srcOrd="3" destOrd="0" parTransId="{394F8A82-B828-459D-84F2-B0BDE1DEF2F2}" sibTransId="{B35FC844-7147-46E1-BCC2-1A04DF3B8AEB}"/>
    <dgm:cxn modelId="{0441AAC6-882C-4E4D-A8B8-AE6400F9C3D9}" type="presOf" srcId="{F5080D61-89B5-4F05-A04E-731398146675}" destId="{05846817-5CB4-4F1B-A803-138D83F8350D}" srcOrd="0" destOrd="0" presId="urn:microsoft.com/office/officeart/2005/8/layout/arrow2"/>
    <dgm:cxn modelId="{E7814A8E-61DF-4A58-8BE6-2B738BAB17B3}" type="presParOf" srcId="{3A3E3121-0D35-45AB-8BA2-7BE3C752CF2F}" destId="{486C02DB-97F0-47E5-AE41-DC8D2C1A3A07}" srcOrd="0" destOrd="0" presId="urn:microsoft.com/office/officeart/2005/8/layout/arrow2"/>
    <dgm:cxn modelId="{068E3321-879D-4266-BD89-8F97E9995083}" type="presParOf" srcId="{3A3E3121-0D35-45AB-8BA2-7BE3C752CF2F}" destId="{3FB8D9BF-6390-4558-A771-FF27BC13679C}" srcOrd="1" destOrd="0" presId="urn:microsoft.com/office/officeart/2005/8/layout/arrow2"/>
    <dgm:cxn modelId="{1A4F1630-ACE9-47EE-B130-92C56C4A627F}" type="presParOf" srcId="{3FB8D9BF-6390-4558-A771-FF27BC13679C}" destId="{49AB1F06-67F9-4C9A-B494-2B434C7040BF}" srcOrd="0" destOrd="0" presId="urn:microsoft.com/office/officeart/2005/8/layout/arrow2"/>
    <dgm:cxn modelId="{4AE75524-29F6-4752-A8E2-7CAD31DF20AE}" type="presParOf" srcId="{3FB8D9BF-6390-4558-A771-FF27BC13679C}" destId="{05846817-5CB4-4F1B-A803-138D83F8350D}" srcOrd="1" destOrd="0" presId="urn:microsoft.com/office/officeart/2005/8/layout/arrow2"/>
    <dgm:cxn modelId="{5D0E9828-BAD8-4CB7-BF3E-BA46497A89D1}" type="presParOf" srcId="{3FB8D9BF-6390-4558-A771-FF27BC13679C}" destId="{8FBE2196-4E3B-451D-ABAB-8565D1C1428B}" srcOrd="2" destOrd="0" presId="urn:microsoft.com/office/officeart/2005/8/layout/arrow2"/>
    <dgm:cxn modelId="{3AFB4363-C948-4724-B2B8-31B115EF5EA2}" type="presParOf" srcId="{3FB8D9BF-6390-4558-A771-FF27BC13679C}" destId="{4C7C2C6E-0935-4800-9040-E1CBD884E9F4}" srcOrd="3" destOrd="0" presId="urn:microsoft.com/office/officeart/2005/8/layout/arrow2"/>
    <dgm:cxn modelId="{605B024A-090A-4DAC-8253-B44E6B1799DC}" type="presParOf" srcId="{3FB8D9BF-6390-4558-A771-FF27BC13679C}" destId="{E66DE684-9329-4FE3-985B-CB5A58EF6A51}" srcOrd="4" destOrd="0" presId="urn:microsoft.com/office/officeart/2005/8/layout/arrow2"/>
    <dgm:cxn modelId="{3CCD8367-62F7-45A1-8BCE-29C45E94D773}" type="presParOf" srcId="{3FB8D9BF-6390-4558-A771-FF27BC13679C}" destId="{8FCC2E5A-DE4A-47E7-8D94-231FA4E0FE7A}" srcOrd="5" destOrd="0" presId="urn:microsoft.com/office/officeart/2005/8/layout/arrow2"/>
    <dgm:cxn modelId="{F9FAFA4B-A9BB-489A-8165-EAFD4B2A1414}" type="presParOf" srcId="{3FB8D9BF-6390-4558-A771-FF27BC13679C}" destId="{02C73BCB-6D48-4E49-8D7A-ED5ECA17C4CE}" srcOrd="6" destOrd="0" presId="urn:microsoft.com/office/officeart/2005/8/layout/arrow2"/>
    <dgm:cxn modelId="{A95301D6-C17A-4992-930F-097CDEA0B957}" type="presParOf" srcId="{3FB8D9BF-6390-4558-A771-FF27BC13679C}" destId="{095F3FB7-B084-40A9-A874-25EBCDB9FF61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C02DB-97F0-47E5-AE41-DC8D2C1A3A07}">
      <dsp:nvSpPr>
        <dsp:cNvPr id="0" name=""/>
        <dsp:cNvSpPr/>
      </dsp:nvSpPr>
      <dsp:spPr>
        <a:xfrm>
          <a:off x="1185391" y="0"/>
          <a:ext cx="8078901" cy="4774223"/>
        </a:xfrm>
        <a:prstGeom prst="swooshArrow">
          <a:avLst>
            <a:gd name="adj1" fmla="val 25000"/>
            <a:gd name="adj2" fmla="val 25000"/>
          </a:avLst>
        </a:prstGeom>
        <a:solidFill>
          <a:srgbClr val="4F81BD">
            <a:tint val="4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AB1F06-67F9-4C9A-B494-2B434C7040BF}">
      <dsp:nvSpPr>
        <dsp:cNvPr id="0" name=""/>
        <dsp:cNvSpPr/>
      </dsp:nvSpPr>
      <dsp:spPr>
        <a:xfrm>
          <a:off x="2043581" y="3406329"/>
          <a:ext cx="175691" cy="175691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846817-5CB4-4F1B-A803-138D83F8350D}">
      <dsp:nvSpPr>
        <dsp:cNvPr id="0" name=""/>
        <dsp:cNvSpPr/>
      </dsp:nvSpPr>
      <dsp:spPr>
        <a:xfrm>
          <a:off x="1026984" y="3579661"/>
          <a:ext cx="3304977" cy="7816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3095" tIns="0" rIns="0" bIns="0" numCol="1" spcCol="1270" anchor="t" anchorCtr="0">
          <a:noAutofit/>
        </a:bodyPr>
        <a:lstStyle/>
        <a:p>
          <a:pPr lvl="0" algn="ctr" defTabSz="977900" rtl="0" fontAlgn="base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ru-RU" sz="2200" b="1" kern="1200" dirty="0" smtClean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Педагог</a:t>
          </a:r>
        </a:p>
      </dsp:txBody>
      <dsp:txXfrm>
        <a:off x="1026984" y="3579661"/>
        <a:ext cx="3304977" cy="781625"/>
      </dsp:txXfrm>
    </dsp:sp>
    <dsp:sp modelId="{8FBE2196-4E3B-451D-ABAB-8565D1C1428B}">
      <dsp:nvSpPr>
        <dsp:cNvPr id="0" name=""/>
        <dsp:cNvSpPr/>
      </dsp:nvSpPr>
      <dsp:spPr>
        <a:xfrm>
          <a:off x="3126619" y="2523794"/>
          <a:ext cx="305550" cy="305550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7C2C6E-0935-4800-9040-E1CBD884E9F4}">
      <dsp:nvSpPr>
        <dsp:cNvPr id="0" name=""/>
        <dsp:cNvSpPr/>
      </dsp:nvSpPr>
      <dsp:spPr>
        <a:xfrm>
          <a:off x="3551954" y="2592403"/>
          <a:ext cx="1604138" cy="21818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905" tIns="0" rIns="0" bIns="0" numCol="1" spcCol="1270" anchor="t" anchorCtr="0">
          <a:noAutofit/>
        </a:bodyPr>
        <a:lstStyle/>
        <a:p>
          <a:pPr lvl="0" algn="just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sp:txBody>
      <dsp:txXfrm>
        <a:off x="3551954" y="2592403"/>
        <a:ext cx="1604138" cy="2181819"/>
      </dsp:txXfrm>
    </dsp:sp>
    <dsp:sp modelId="{E66DE684-9329-4FE3-985B-CB5A58EF6A51}">
      <dsp:nvSpPr>
        <dsp:cNvPr id="0" name=""/>
        <dsp:cNvSpPr/>
      </dsp:nvSpPr>
      <dsp:spPr>
        <a:xfrm>
          <a:off x="4832635" y="1524590"/>
          <a:ext cx="404854" cy="404854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CC2E5A-DE4A-47E7-8D94-231FA4E0FE7A}">
      <dsp:nvSpPr>
        <dsp:cNvPr id="0" name=""/>
        <dsp:cNvSpPr/>
      </dsp:nvSpPr>
      <dsp:spPr>
        <a:xfrm>
          <a:off x="3348673" y="1905968"/>
          <a:ext cx="5336617" cy="1693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4524" tIns="0" rIns="0" bIns="0" numCol="1" spcCol="1270" anchor="t" anchorCtr="0">
          <a:noAutofit/>
        </a:bodyPr>
        <a:lstStyle/>
        <a:p>
          <a:pPr marL="0" lvl="0" algn="ctr" defTabSz="914400" rtl="0" eaLnBrk="1" fontAlgn="base" latinLnBrk="0" hangingPunct="1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ru-RU" sz="2200" b="1" kern="1200" dirty="0" smtClean="0">
              <a:solidFill>
                <a:srgbClr val="C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Муниципальный район</a:t>
          </a:r>
          <a:endParaRPr lang="ru-RU" sz="20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sp:txBody>
      <dsp:txXfrm>
        <a:off x="3348673" y="1905968"/>
        <a:ext cx="5336617" cy="1693363"/>
      </dsp:txXfrm>
    </dsp:sp>
    <dsp:sp modelId="{02C73BCB-6D48-4E49-8D7A-ED5ECA17C4CE}">
      <dsp:nvSpPr>
        <dsp:cNvPr id="0" name=""/>
        <dsp:cNvSpPr/>
      </dsp:nvSpPr>
      <dsp:spPr>
        <a:xfrm>
          <a:off x="7006015" y="838783"/>
          <a:ext cx="542351" cy="542351"/>
        </a:xfrm>
        <a:prstGeom prst="ellipse">
          <a:avLst/>
        </a:prstGeom>
        <a:solidFill>
          <a:srgbClr val="4F81BD"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5F3FB7-B084-40A9-A874-25EBCDB9FF61}">
      <dsp:nvSpPr>
        <dsp:cNvPr id="0" name=""/>
        <dsp:cNvSpPr/>
      </dsp:nvSpPr>
      <dsp:spPr>
        <a:xfrm>
          <a:off x="6633288" y="1240127"/>
          <a:ext cx="1604138" cy="342311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7381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/>
            <a:ea typeface="+mn-ea"/>
            <a:cs typeface="+mn-cs"/>
          </a:endParaRPr>
        </a:p>
      </dsp:txBody>
      <dsp:txXfrm>
        <a:off x="6633288" y="1240127"/>
        <a:ext cx="1604138" cy="342311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6C02DB-97F0-47E5-AE41-DC8D2C1A3A07}">
      <dsp:nvSpPr>
        <dsp:cNvPr id="0" name=""/>
        <dsp:cNvSpPr/>
      </dsp:nvSpPr>
      <dsp:spPr>
        <a:xfrm>
          <a:off x="1126565" y="103311"/>
          <a:ext cx="7923991" cy="4269432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9AB1F06-67F9-4C9A-B494-2B434C7040BF}">
      <dsp:nvSpPr>
        <dsp:cNvPr id="0" name=""/>
        <dsp:cNvSpPr/>
      </dsp:nvSpPr>
      <dsp:spPr>
        <a:xfrm>
          <a:off x="2080408" y="3378728"/>
          <a:ext cx="172322" cy="17232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846817-5CB4-4F1B-A803-138D83F8350D}">
      <dsp:nvSpPr>
        <dsp:cNvPr id="0" name=""/>
        <dsp:cNvSpPr/>
      </dsp:nvSpPr>
      <dsp:spPr>
        <a:xfrm>
          <a:off x="1107231" y="3454174"/>
          <a:ext cx="3241605" cy="7666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310" tIns="0" rIns="0" bIns="0" numCol="1" spcCol="1270" anchor="t" anchorCtr="0">
          <a:noAutofit/>
        </a:bodyPr>
        <a:lstStyle/>
        <a:p>
          <a:pPr lvl="0" algn="ctr" defTabSz="800100" rtl="0" fontAlgn="base">
            <a:lnSpc>
              <a:spcPct val="90000"/>
            </a:lnSpc>
            <a:spcBef>
              <a:spcPct val="0"/>
            </a:spcBef>
            <a:spcAft>
              <a:spcPct val="0"/>
            </a:spcAft>
          </a:pPr>
          <a:r>
            <a:rPr lang="ru-RU" sz="1800" b="1" kern="1200" dirty="0" smtClean="0">
              <a:solidFill>
                <a:srgbClr val="C00000"/>
              </a:solidFill>
              <a:latin typeface="Tahoma" pitchFamily="34" charset="0"/>
              <a:ea typeface="+mj-ea"/>
              <a:cs typeface="Tahoma" pitchFamily="34" charset="0"/>
            </a:rPr>
            <a:t>Педагог</a:t>
          </a:r>
        </a:p>
      </dsp:txBody>
      <dsp:txXfrm>
        <a:off x="1107231" y="3454174"/>
        <a:ext cx="3241605" cy="766637"/>
      </dsp:txXfrm>
    </dsp:sp>
    <dsp:sp modelId="{8FBE2196-4E3B-451D-ABAB-8565D1C1428B}">
      <dsp:nvSpPr>
        <dsp:cNvPr id="0" name=""/>
        <dsp:cNvSpPr/>
      </dsp:nvSpPr>
      <dsp:spPr>
        <a:xfrm>
          <a:off x="3297904" y="2289537"/>
          <a:ext cx="299691" cy="2996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7C2C6E-0935-4800-9040-E1CBD884E9F4}">
      <dsp:nvSpPr>
        <dsp:cNvPr id="0" name=""/>
        <dsp:cNvSpPr/>
      </dsp:nvSpPr>
      <dsp:spPr>
        <a:xfrm>
          <a:off x="3447750" y="2439383"/>
          <a:ext cx="1573380" cy="21399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8800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3447750" y="2439383"/>
        <a:ext cx="1573380" cy="2139984"/>
      </dsp:txXfrm>
    </dsp:sp>
    <dsp:sp modelId="{E66DE684-9329-4FE3-985B-CB5A58EF6A51}">
      <dsp:nvSpPr>
        <dsp:cNvPr id="0" name=""/>
        <dsp:cNvSpPr/>
      </dsp:nvSpPr>
      <dsp:spPr>
        <a:xfrm>
          <a:off x="4852553" y="1486926"/>
          <a:ext cx="397091" cy="39709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FCC2E5A-DE4A-47E7-8D94-231FA4E0FE7A}">
      <dsp:nvSpPr>
        <dsp:cNvPr id="0" name=""/>
        <dsp:cNvSpPr/>
      </dsp:nvSpPr>
      <dsp:spPr>
        <a:xfrm>
          <a:off x="3131591" y="1825492"/>
          <a:ext cx="5234289" cy="16608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0410" tIns="0" rIns="0" bIns="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3131591" y="1825492"/>
        <a:ext cx="5234289" cy="1660893"/>
      </dsp:txXfrm>
    </dsp:sp>
    <dsp:sp modelId="{02C73BCB-6D48-4E49-8D7A-ED5ECA17C4CE}">
      <dsp:nvSpPr>
        <dsp:cNvPr id="0" name=""/>
        <dsp:cNvSpPr/>
      </dsp:nvSpPr>
      <dsp:spPr>
        <a:xfrm>
          <a:off x="6545810" y="955910"/>
          <a:ext cx="531952" cy="53195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5F3FB7-B084-40A9-A874-25EBCDB9FF61}">
      <dsp:nvSpPr>
        <dsp:cNvPr id="0" name=""/>
        <dsp:cNvSpPr/>
      </dsp:nvSpPr>
      <dsp:spPr>
        <a:xfrm>
          <a:off x="6470001" y="1113037"/>
          <a:ext cx="1573380" cy="3357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1871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6470001" y="1113037"/>
        <a:ext cx="1573380" cy="33574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04E275-694D-41DC-B3F9-AAB810CF1F66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6227E6-1E82-4BCC-A303-D1E4538D49F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2777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6227E6-1E82-4BCC-A303-D1E4538D49F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38383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05358-7B6D-40D0-81BC-EB0AC0EB3711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C2838-5E21-47D6-AC3A-16CCE0F1CA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73935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05358-7B6D-40D0-81BC-EB0AC0EB3711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C2838-5E21-47D6-AC3A-16CCE0F1CA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44334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05358-7B6D-40D0-81BC-EB0AC0EB3711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C2838-5E21-47D6-AC3A-16CCE0F1CA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8900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05358-7B6D-40D0-81BC-EB0AC0EB3711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C2838-5E21-47D6-AC3A-16CCE0F1CA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87009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05358-7B6D-40D0-81BC-EB0AC0EB3711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C2838-5E21-47D6-AC3A-16CCE0F1CA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5435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05358-7B6D-40D0-81BC-EB0AC0EB3711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C2838-5E21-47D6-AC3A-16CCE0F1CA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57803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05358-7B6D-40D0-81BC-EB0AC0EB3711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C2838-5E21-47D6-AC3A-16CCE0F1CA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0770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05358-7B6D-40D0-81BC-EB0AC0EB3711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C2838-5E21-47D6-AC3A-16CCE0F1CA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0634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05358-7B6D-40D0-81BC-EB0AC0EB3711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C2838-5E21-47D6-AC3A-16CCE0F1CA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0300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05358-7B6D-40D0-81BC-EB0AC0EB3711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C2838-5E21-47D6-AC3A-16CCE0F1CA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3559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05358-7B6D-40D0-81BC-EB0AC0EB3711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EC2838-5E21-47D6-AC3A-16CCE0F1CA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717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05358-7B6D-40D0-81BC-EB0AC0EB3711}" type="datetimeFigureOut">
              <a:rPr lang="ru-RU" smtClean="0"/>
              <a:pPr/>
              <a:t>26.09.2023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EC2838-5E21-47D6-AC3A-16CCE0F1CA1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77891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diagramData" Target="../diagrams/data1.xml"/><Relationship Id="rId7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diagramData" Target="../diagrams/data2.xml"/><Relationship Id="rId7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B54C38A9-C1CB-D24F-91F9-A28250CC59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241003" y="752510"/>
            <a:ext cx="8632295" cy="187484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solidFill>
                  <a:srgbClr val="002060"/>
                </a:solidFill>
              </a:rPr>
              <a:t>СОВЕРШЕНСТВОВАНИЕ</a:t>
            </a:r>
            <a:br>
              <a:rPr lang="ru-RU" sz="4000" dirty="0" smtClean="0">
                <a:solidFill>
                  <a:srgbClr val="002060"/>
                </a:solidFill>
              </a:rPr>
            </a:br>
            <a:r>
              <a:rPr lang="ru-RU" sz="4000" dirty="0" smtClean="0">
                <a:solidFill>
                  <a:srgbClr val="002060"/>
                </a:solidFill>
              </a:rPr>
              <a:t> СИСТЕМЫ АТТЕСТАЦИИ</a:t>
            </a:r>
            <a:r>
              <a:rPr lang="ru-RU" sz="5908" dirty="0" smtClean="0">
                <a:solidFill>
                  <a:srgbClr val="002060"/>
                </a:solidFill>
              </a:rPr>
              <a:t/>
            </a:r>
            <a:br>
              <a:rPr lang="ru-RU" sz="5908" dirty="0" smtClean="0">
                <a:solidFill>
                  <a:srgbClr val="002060"/>
                </a:solidFill>
              </a:rPr>
            </a:br>
            <a:r>
              <a:rPr lang="ru-RU" sz="5908" dirty="0" smtClean="0">
                <a:solidFill>
                  <a:srgbClr val="002060"/>
                </a:solidFill>
              </a:rPr>
              <a:t/>
            </a:r>
            <a:br>
              <a:rPr lang="ru-RU" sz="5908" dirty="0" smtClean="0">
                <a:solidFill>
                  <a:srgbClr val="002060"/>
                </a:solidFill>
              </a:rPr>
            </a:br>
            <a:endParaRPr lang="ru-RU" sz="5908" dirty="0">
              <a:solidFill>
                <a:srgbClr val="002060"/>
              </a:solidFill>
            </a:endParaRPr>
          </a:p>
        </p:txBody>
      </p:sp>
      <p:sp>
        <p:nvSpPr>
          <p:cNvPr id="4" name="Объект 4"/>
          <p:cNvSpPr txBox="1">
            <a:spLocks/>
          </p:cNvSpPr>
          <p:nvPr/>
        </p:nvSpPr>
        <p:spPr>
          <a:xfrm>
            <a:off x="463579" y="2613791"/>
            <a:ext cx="11199032" cy="200962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1500404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Николаева Галина Николаевна </a:t>
            </a:r>
          </a:p>
          <a:p>
            <a:pPr marL="0" indent="0" algn="ctr" defTabSz="1500404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методист управления дошкольного образования</a:t>
            </a:r>
          </a:p>
          <a:p>
            <a:pPr marL="0" indent="0" algn="ctr" defTabSz="1500404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ru-RU" sz="2000" b="1" dirty="0" smtClean="0">
                <a:solidFill>
                  <a:srgbClr val="002060"/>
                </a:solidFill>
                <a:cs typeface="Arial" panose="020B0604020202020204" pitchFamily="34" charset="0"/>
              </a:rPr>
              <a:t>Нижнекамского муниципального района, член аттестационный комиссии Министерства образования и науки Республики Татарстан </a:t>
            </a:r>
            <a:endParaRPr lang="ru-RU" sz="2000" b="1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9831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b="3283"/>
          <a:stretch/>
        </p:blipFill>
        <p:spPr>
          <a:xfrm>
            <a:off x="0" y="5935579"/>
            <a:ext cx="12192000" cy="922421"/>
          </a:xfrm>
          <a:prstGeom prst="rect">
            <a:avLst/>
          </a:prstGeom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1546" y="300620"/>
            <a:ext cx="12192000" cy="203373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dirty="0">
                <a:solidFill>
                  <a:srgbClr val="0000CC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Заявительная  аттестация </a:t>
            </a:r>
            <a:r>
              <a:rPr lang="ru-RU" sz="36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 первую, высшую  категории, </a:t>
            </a:r>
            <a:b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категории «педагог-методист» и «педагог-наставник»</a:t>
            </a:r>
            <a:endParaRPr lang="ru-RU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40726" y="2782763"/>
            <a:ext cx="11110547" cy="2274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7039" indent="-260839" algn="ctr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216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Октябрь- ноябрь 2023 </a:t>
            </a:r>
            <a:r>
              <a:rPr lang="ru-RU" sz="2216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</a:t>
            </a:r>
          </a:p>
          <a:p>
            <a:pPr marL="337039" indent="-260839" algn="just">
              <a:spcBef>
                <a:spcPct val="20000"/>
              </a:spcBef>
            </a:pPr>
            <a:r>
              <a:rPr lang="ru-RU" sz="2216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прием в МО и Н РТ заявлений на аттестацию работников, у которых срок действия квалификационных категорий заканчивается в  декабре 2023 г., </a:t>
            </a:r>
            <a:r>
              <a:rPr lang="ru-RU" sz="2216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r>
              <a:rPr lang="ru-RU" sz="2216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новые категории, </a:t>
            </a:r>
            <a:r>
              <a:rPr lang="ru-RU" sz="2216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полным пакетом документов;</a:t>
            </a:r>
          </a:p>
          <a:p>
            <a:pPr marL="337039" indent="-260839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2216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декабрь 2023 г</a:t>
            </a:r>
            <a:r>
              <a:rPr lang="ru-RU" sz="2216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216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Работа аттестационной комиссии МО и Н РТ, результаты аттестации </a:t>
            </a:r>
          </a:p>
        </p:txBody>
      </p:sp>
    </p:spTree>
    <p:extLst>
      <p:ext uri="{BB962C8B-B14F-4D97-AF65-F5344CB8AC3E}">
        <p14:creationId xmlns:p14="http://schemas.microsoft.com/office/powerpoint/2010/main" xmlns="" val="4657710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b="3283"/>
          <a:stretch/>
        </p:blipFill>
        <p:spPr>
          <a:xfrm>
            <a:off x="0" y="5935579"/>
            <a:ext cx="12192000" cy="92242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28887" y="1111159"/>
            <a:ext cx="7534223" cy="486324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126274"/>
            <a:ext cx="12191999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Заявительная  аттестация </a:t>
            </a:r>
            <a:r>
              <a:rPr lang="ru-RU" sz="36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16964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b="3283"/>
          <a:stretch/>
        </p:blipFill>
        <p:spPr>
          <a:xfrm>
            <a:off x="0" y="5935579"/>
            <a:ext cx="12192000" cy="922421"/>
          </a:xfrm>
          <a:prstGeom prst="rect">
            <a:avLst/>
          </a:prstGeom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-34903" y="348979"/>
            <a:ext cx="12192000" cy="6433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1125361" rtl="0" eaLnBrk="1" latinLnBrk="0" hangingPunct="1">
              <a:spcBef>
                <a:spcPct val="0"/>
              </a:spcBef>
              <a:buNone/>
              <a:defRPr sz="5416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</a:t>
            </a:r>
            <a:br>
              <a:rPr lang="ru-RU" sz="36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ВАЖНО</a:t>
            </a:r>
            <a:b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26302" y="1423383"/>
            <a:ext cx="10069589" cy="40811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9647" algn="just">
              <a:lnSpc>
                <a:spcPct val="120000"/>
              </a:lnSpc>
              <a:spcBef>
                <a:spcPts val="600"/>
              </a:spcBef>
            </a:pPr>
            <a:r>
              <a:rPr lang="ru-RU" sz="2400" b="1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Допускается представление документа, подтверждающего инновационную деятельность претендента на высшую категорию (рецензия, отзыв на инновационную разработку, титульный лист публикации в республиканском или федеральном научно-методическом издании, или документ, удостоверяющий участие аттестуемого работника в республиканском или федеральном методическом конкурсе, проведенном в течение последних 5 лет и др.) (не более одного подтверждающего документа на 1 л.)</a:t>
            </a:r>
          </a:p>
        </p:txBody>
      </p:sp>
    </p:spTree>
    <p:extLst>
      <p:ext uri="{BB962C8B-B14F-4D97-AF65-F5344CB8AC3E}">
        <p14:creationId xmlns:p14="http://schemas.microsoft.com/office/powerpoint/2010/main" xmlns="" val="14688398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b="3283"/>
          <a:stretch/>
        </p:blipFill>
        <p:spPr>
          <a:xfrm>
            <a:off x="0" y="5935579"/>
            <a:ext cx="12192000" cy="922421"/>
          </a:xfrm>
          <a:prstGeom prst="rect">
            <a:avLst/>
          </a:prstGeom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0" y="268152"/>
            <a:ext cx="12191999" cy="11342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документов для тех,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кто проходит аттестацию на 1 и высшую категории</a:t>
            </a:r>
            <a:endParaRPr lang="ru-RU" sz="3600" b="1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225060" y="1754069"/>
            <a:ext cx="9741877" cy="38290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422011" indent="-422011" algn="l" defTabSz="112536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9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354" indent="-351675" algn="l" defTabSz="1125361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4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06700" indent="-281339" algn="l" defTabSz="112536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69379" indent="-281339" algn="l" defTabSz="1125361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2058" indent="-281339" algn="l" defTabSz="1125361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94737" indent="-281339" algn="l" defTabSz="112536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9" indent="-281339" algn="l" defTabSz="112536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20098" indent="-281339" algn="l" defTabSz="112536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782777" indent="-281339" algn="l" defTabSz="112536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7039" indent="-260839">
              <a:lnSpc>
                <a:spcPct val="80000"/>
              </a:lnSpc>
            </a:pPr>
            <a:r>
              <a:rPr lang="ru-RU" sz="2000" b="1" dirty="0">
                <a:solidFill>
                  <a:srgbClr val="0000CC"/>
                </a:solidFill>
                <a:latin typeface="Arial"/>
              </a:rPr>
              <a:t>Заявление (электронный, прикреплять в </a:t>
            </a:r>
            <a:r>
              <a:rPr lang="ru-RU" sz="2000" b="1" dirty="0" err="1">
                <a:solidFill>
                  <a:srgbClr val="0000CC"/>
                </a:solidFill>
                <a:latin typeface="Arial"/>
              </a:rPr>
              <a:t>ворде</a:t>
            </a:r>
            <a:r>
              <a:rPr lang="ru-RU" sz="2000" b="1" dirty="0">
                <a:solidFill>
                  <a:srgbClr val="0000CC"/>
                </a:solidFill>
                <a:latin typeface="Arial"/>
              </a:rPr>
              <a:t> не надо)</a:t>
            </a:r>
          </a:p>
          <a:p>
            <a:pPr marL="337039" indent="-260839">
              <a:lnSpc>
                <a:spcPct val="80000"/>
              </a:lnSpc>
            </a:pPr>
            <a:r>
              <a:rPr lang="ru-RU" sz="2000" b="1" dirty="0">
                <a:solidFill>
                  <a:srgbClr val="0000CC"/>
                </a:solidFill>
                <a:latin typeface="Arial"/>
              </a:rPr>
              <a:t>Карта результативности профессиональной деятельности (отдельно по направлениям, размещена на сайте и в нормативных документах в Системе) </a:t>
            </a:r>
          </a:p>
          <a:p>
            <a:pPr marL="337039" indent="-260839">
              <a:lnSpc>
                <a:spcPct val="80000"/>
              </a:lnSpc>
            </a:pPr>
            <a:r>
              <a:rPr lang="ru-RU" sz="2000" b="1" dirty="0">
                <a:solidFill>
                  <a:srgbClr val="0000CC"/>
                </a:solidFill>
                <a:latin typeface="Arial"/>
              </a:rPr>
              <a:t>Экспертное заключение (по направлениям, размещено в Системе, заполняет образовательная организация)</a:t>
            </a:r>
          </a:p>
          <a:p>
            <a:pPr marL="337039" indent="-260839" algn="ctr">
              <a:lnSpc>
                <a:spcPct val="80000"/>
              </a:lnSpc>
              <a:buFont typeface="Arial" pitchFamily="34" charset="0"/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</a:p>
          <a:p>
            <a:pPr marL="337039" indent="-260839" algn="ctr">
              <a:lnSpc>
                <a:spcPct val="80000"/>
              </a:lnSpc>
              <a:buFont typeface="Arial" pitchFamily="34" charset="0"/>
              <a:buNone/>
            </a:pPr>
            <a:r>
              <a:rPr lang="ru-RU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высшей категории</a:t>
            </a:r>
          </a:p>
          <a:p>
            <a:pPr marL="337039" indent="-260839">
              <a:lnSpc>
                <a:spcPct val="80000"/>
              </a:lnSpc>
            </a:pPr>
            <a:r>
              <a:rPr lang="ru-RU" sz="2000" b="1" dirty="0">
                <a:solidFill>
                  <a:srgbClr val="0000CC"/>
                </a:solidFill>
                <a:latin typeface="Arial"/>
              </a:rPr>
              <a:t>Рецензия или отзыв на  авторские разработки ( или  документ об участии в методическом конкурсе республиканского уровня)</a:t>
            </a:r>
          </a:p>
          <a:p>
            <a:pPr marL="337039" indent="-260839">
              <a:lnSpc>
                <a:spcPct val="80000"/>
              </a:lnSpc>
            </a:pPr>
            <a:r>
              <a:rPr lang="ru-RU" sz="2000" b="1" dirty="0">
                <a:solidFill>
                  <a:srgbClr val="0000CC"/>
                </a:solidFill>
                <a:latin typeface="Arial"/>
              </a:rPr>
              <a:t>Подтверждающий документ об участии детей в олимпиадах, конкурсах, соревнованиях   всероссийского уровня или в региональном этапе данных мероприятий</a:t>
            </a:r>
          </a:p>
          <a:p>
            <a:pPr marL="337039" indent="-260839">
              <a:lnSpc>
                <a:spcPct val="80000"/>
              </a:lnSpc>
              <a:buFont typeface="Arial" pitchFamily="34" charset="0"/>
              <a:buNone/>
            </a:pP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7039" indent="-260839">
              <a:lnSpc>
                <a:spcPct val="80000"/>
              </a:lnSpc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1635936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b="3283"/>
          <a:stretch/>
        </p:blipFill>
        <p:spPr>
          <a:xfrm>
            <a:off x="0" y="5935579"/>
            <a:ext cx="12192000" cy="922421"/>
          </a:xfrm>
          <a:prstGeom prst="rect">
            <a:avLst/>
          </a:prstGeom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0" y="446279"/>
            <a:ext cx="12191999" cy="112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1125361" rtl="0" eaLnBrk="1" latinLnBrk="0" hangingPunct="1">
              <a:spcBef>
                <a:spcPct val="0"/>
              </a:spcBef>
              <a:buNone/>
              <a:defRPr sz="5416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документов </a:t>
            </a:r>
          </a:p>
          <a:p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претендентов на новые категории</a:t>
            </a:r>
            <a:b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200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126620" y="1845690"/>
            <a:ext cx="9938757" cy="4177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22011" indent="-422011" algn="l" defTabSz="112536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9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354" indent="-351675" algn="l" defTabSz="1125361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4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06700" indent="-281339" algn="l" defTabSz="112536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69379" indent="-281339" algn="l" defTabSz="1125361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2058" indent="-281339" algn="l" defTabSz="1125361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94737" indent="-281339" algn="l" defTabSz="112536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9" indent="-281339" algn="l" defTabSz="112536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20098" indent="-281339" algn="l" defTabSz="112536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782777" indent="-281339" algn="l" defTabSz="112536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37039" indent="-260839">
              <a:lnSpc>
                <a:spcPct val="80000"/>
              </a:lnSpc>
            </a:pPr>
            <a:endParaRPr lang="ru-RU" sz="3200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9384" indent="-347785" algn="ctr">
              <a:lnSpc>
                <a:spcPct val="80000"/>
              </a:lnSpc>
            </a:pPr>
            <a:r>
              <a:rPr lang="ru-RU" sz="32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Заявление (</a:t>
            </a:r>
            <a:r>
              <a:rPr lang="ru-RU" sz="3200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электронно</a:t>
            </a:r>
            <a:r>
              <a:rPr lang="ru-RU" sz="32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449384" indent="-347785" algn="ctr">
              <a:lnSpc>
                <a:spcPct val="80000"/>
              </a:lnSpc>
            </a:pPr>
            <a:r>
              <a:rPr lang="ru-RU" sz="32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Карта результативности профессиональной </a:t>
            </a:r>
            <a:r>
              <a:rPr lang="ru-RU" sz="320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деятельности </a:t>
            </a:r>
            <a:endParaRPr lang="ru-RU" sz="3200" dirty="0" smtClean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49384" indent="-347785" algn="ctr">
              <a:lnSpc>
                <a:spcPct val="80000"/>
              </a:lnSpc>
            </a:pPr>
            <a:r>
              <a:rPr lang="ru-RU" sz="3200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Ходатайство работодателя</a:t>
            </a:r>
          </a:p>
          <a:p>
            <a:pPr marL="337039" indent="-260839">
              <a:lnSpc>
                <a:spcPct val="80000"/>
              </a:lnSpc>
              <a:buFont typeface="Arial" pitchFamily="34" charset="0"/>
              <a:buNone/>
            </a:pPr>
            <a:endParaRPr 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37039" indent="-260839">
              <a:lnSpc>
                <a:spcPct val="80000"/>
              </a:lnSpc>
            </a:pP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47491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b="3283"/>
          <a:stretch/>
        </p:blipFill>
        <p:spPr>
          <a:xfrm>
            <a:off x="0" y="5935579"/>
            <a:ext cx="12192000" cy="922421"/>
          </a:xfrm>
          <a:prstGeom prst="rect">
            <a:avLst/>
          </a:prstGeom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0" y="206605"/>
            <a:ext cx="12191999" cy="118257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Перечень документов для тех,</a:t>
            </a:r>
          </a:p>
          <a:p>
            <a:pPr algn="ctr"/>
            <a:r>
              <a:rPr lang="ru-RU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кто проходит упрощенную аттестацию</a:t>
            </a:r>
            <a:br>
              <a:rPr lang="ru-RU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6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600" dirty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126620" y="2620107"/>
            <a:ext cx="9938757" cy="34556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22011" indent="-422011" algn="l" defTabSz="112536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93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354" indent="-351675" algn="l" defTabSz="1125361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34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06700" indent="-281339" algn="l" defTabSz="112536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95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69379" indent="-281339" algn="l" defTabSz="1125361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32058" indent="-281339" algn="l" defTabSz="1125361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4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94737" indent="-281339" algn="l" defTabSz="112536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419" indent="-281339" algn="l" defTabSz="112536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20098" indent="-281339" algn="l" defTabSz="112536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782777" indent="-281339" algn="l" defTabSz="1125361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6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49384" indent="-347785" algn="ctr">
              <a:lnSpc>
                <a:spcPct val="80000"/>
              </a:lnSpc>
            </a:pPr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Заявление (</a:t>
            </a:r>
            <a:r>
              <a:rPr lang="ru-RU" sz="3200" b="1" dirty="0" err="1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электронно</a:t>
            </a:r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449384" indent="-347785" algn="ctr">
              <a:lnSpc>
                <a:spcPct val="80000"/>
              </a:lnSpc>
            </a:pPr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Копия документа, подтверждающего упрощенность </a:t>
            </a:r>
            <a:r>
              <a:rPr lang="ru-RU" sz="28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аттестации</a:t>
            </a:r>
            <a:r>
              <a:rPr lang="ru-RU" sz="3200" b="1" dirty="0" smtClean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(удостоверения к награде, Дипломы и т.д.)</a:t>
            </a:r>
          </a:p>
          <a:p>
            <a:pPr marL="337039" indent="-260839">
              <a:lnSpc>
                <a:spcPct val="80000"/>
              </a:lnSpc>
              <a:buFont typeface="Arial" pitchFamily="34" charset="0"/>
              <a:buNone/>
            </a:pPr>
            <a:endParaRPr 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6200" indent="0">
              <a:lnSpc>
                <a:spcPct val="80000"/>
              </a:lnSpc>
              <a:buNone/>
            </a:pP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18446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b="3283"/>
          <a:stretch/>
        </p:blipFill>
        <p:spPr>
          <a:xfrm>
            <a:off x="0" y="5935579"/>
            <a:ext cx="12192000" cy="92242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68580" y="2294869"/>
            <a:ext cx="925483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9647" algn="ctr" defTabSz="718444"/>
            <a:r>
              <a:rPr lang="ru-RU" sz="2800" b="1" dirty="0">
                <a:solidFill>
                  <a:srgbClr val="0033CC"/>
                </a:solidFill>
                <a:latin typeface="Arial"/>
              </a:rPr>
              <a:t>При аттестации</a:t>
            </a:r>
            <a:br>
              <a:rPr lang="ru-RU" sz="2800" b="1" dirty="0">
                <a:solidFill>
                  <a:srgbClr val="0033CC"/>
                </a:solidFill>
                <a:latin typeface="Arial"/>
              </a:rPr>
            </a:br>
            <a:r>
              <a:rPr lang="ru-RU" sz="2800" b="1" dirty="0">
                <a:solidFill>
                  <a:srgbClr val="0033CC"/>
                </a:solidFill>
                <a:latin typeface="Arial"/>
              </a:rPr>
              <a:t> тестирование не проводится,</a:t>
            </a:r>
            <a:br>
              <a:rPr lang="ru-RU" sz="2800" b="1" dirty="0">
                <a:solidFill>
                  <a:srgbClr val="0033CC"/>
                </a:solidFill>
                <a:latin typeface="Arial"/>
              </a:rPr>
            </a:br>
            <a:r>
              <a:rPr lang="ru-RU" sz="2800" b="1" dirty="0">
                <a:solidFill>
                  <a:srgbClr val="0033CC"/>
                </a:solidFill>
                <a:latin typeface="Arial"/>
              </a:rPr>
              <a:t>результаты диагностики   педагогов в системе «Электронное образование»  при прохождении курсов повышения квалификации  могут быть вписаны  в карту результативности</a:t>
            </a:r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-87656" y="595164"/>
            <a:ext cx="12192000" cy="6433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1125361" rtl="0" eaLnBrk="1" latinLnBrk="0" hangingPunct="1">
              <a:spcBef>
                <a:spcPct val="0"/>
              </a:spcBef>
              <a:buNone/>
              <a:defRPr sz="5416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                              </a:t>
            </a:r>
            <a:br>
              <a:rPr lang="ru-RU" sz="40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dirty="0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ВАЖНО</a:t>
            </a:r>
            <a:br>
              <a:rPr lang="ru-RU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4931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b="3283"/>
          <a:stretch/>
        </p:blipFill>
        <p:spPr>
          <a:xfrm>
            <a:off x="0" y="5935579"/>
            <a:ext cx="12192000" cy="922421"/>
          </a:xfrm>
          <a:prstGeom prst="rect">
            <a:avLst/>
          </a:prstGeom>
        </p:spPr>
      </p:pic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0" y="0"/>
            <a:ext cx="12192000" cy="14771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1125361" rtl="0" eaLnBrk="1" latinLnBrk="0" hangingPunct="1">
              <a:spcBef>
                <a:spcPct val="0"/>
              </a:spcBef>
              <a:buNone/>
              <a:defRPr sz="5416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Сайт Министерства образования </a:t>
            </a:r>
            <a:b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науки Республики Татарстан</a:t>
            </a:r>
            <a:endParaRPr lang="ru-RU" sz="36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40334" y="1776119"/>
            <a:ext cx="9911331" cy="37292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9647" algn="ctr"/>
            <a:r>
              <a:rPr lang="ru-RU" sz="2954" b="1" dirty="0">
                <a:solidFill>
                  <a:srgbClr val="0033CC"/>
                </a:solidFill>
              </a:rPr>
              <a:t>http//www.mon.tatar.ru</a:t>
            </a:r>
          </a:p>
          <a:p>
            <a:pPr marL="99647" algn="ctr"/>
            <a:r>
              <a:rPr lang="ru-RU" sz="2954" b="1" dirty="0">
                <a:solidFill>
                  <a:srgbClr val="0033CC"/>
                </a:solidFill>
              </a:rPr>
              <a:t>Раздел: «Деятельность» /Государственные услуги/Предоставление государственной услуги по педагогической аттестации/Нормативные документы/ Примерные формы аттестационных документов/ </a:t>
            </a:r>
            <a:r>
              <a:rPr lang="ru-RU" sz="2954" b="1" dirty="0" err="1">
                <a:solidFill>
                  <a:srgbClr val="0033CC"/>
                </a:solidFill>
              </a:rPr>
              <a:t>конт</a:t>
            </a:r>
            <a:r>
              <a:rPr lang="ru-RU" sz="2954" b="1" dirty="0">
                <a:solidFill>
                  <a:srgbClr val="0033CC"/>
                </a:solidFill>
              </a:rPr>
              <a:t>. тел.: (8843) 2949533 </a:t>
            </a:r>
          </a:p>
          <a:p>
            <a:pPr marL="99647" algn="ctr"/>
            <a:r>
              <a:rPr lang="ru-RU" sz="2954" b="1" dirty="0">
                <a:solidFill>
                  <a:srgbClr val="0033CC"/>
                </a:solidFill>
              </a:rPr>
              <a:t>служба технической поддержки по тел. 8 (843) 525-70-99; или письменно через раздел «Помощь».</a:t>
            </a:r>
          </a:p>
        </p:txBody>
      </p:sp>
    </p:spTree>
    <p:extLst>
      <p:ext uri="{BB962C8B-B14F-4D97-AF65-F5344CB8AC3E}">
        <p14:creationId xmlns:p14="http://schemas.microsoft.com/office/powerpoint/2010/main" xmlns="" val="32425513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b="3283"/>
          <a:stretch/>
        </p:blipFill>
        <p:spPr>
          <a:xfrm>
            <a:off x="0" y="5935579"/>
            <a:ext cx="12192000" cy="922421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249181"/>
            <a:ext cx="12191999" cy="7389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1125361" rtl="0" eaLnBrk="1" latinLnBrk="0" hangingPunct="1">
              <a:spcBef>
                <a:spcPct val="0"/>
              </a:spcBef>
              <a:buNone/>
              <a:defRPr sz="5416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12536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Деятельность/Государственные услуги/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67606" y="1303191"/>
            <a:ext cx="9693919" cy="4317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056818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b="3283"/>
          <a:stretch/>
        </p:blipFill>
        <p:spPr>
          <a:xfrm>
            <a:off x="0" y="5935579"/>
            <a:ext cx="12192000" cy="922421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0" y="249181"/>
            <a:ext cx="12191999" cy="7389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1125361" rtl="0" eaLnBrk="1" latinLnBrk="0" hangingPunct="1">
              <a:spcBef>
                <a:spcPct val="0"/>
              </a:spcBef>
              <a:buNone/>
              <a:defRPr sz="5416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ru-RU" alt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Часто задаваемые вопросы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33071" y="1477108"/>
            <a:ext cx="7682775" cy="432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1540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b="3283"/>
          <a:stretch/>
        </p:blipFill>
        <p:spPr>
          <a:xfrm>
            <a:off x="0" y="5935579"/>
            <a:ext cx="12192000" cy="92242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73318" y="514282"/>
            <a:ext cx="1124536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Федеральный закон от 29 декабря 2012 года №273 – ФЗ «Об образовании в Российской Федерации» (статья 49);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607526" y="2508266"/>
            <a:ext cx="89769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solidFill>
                  <a:srgbClr val="0000CC"/>
                </a:solidFill>
                <a:latin typeface="Arial"/>
              </a:rPr>
              <a:t>Порядок проведения </a:t>
            </a:r>
            <a:r>
              <a:rPr lang="ru-RU" sz="2400" b="1" dirty="0">
                <a:solidFill>
                  <a:srgbClr val="0000CC"/>
                </a:solidFill>
                <a:latin typeface="Arial"/>
              </a:rPr>
              <a:t>аттестации педагогических работников устанавливается федеральным органом исполнительной власти, осуществляющим функции по выработке и реализации государственной политики и нормативно-правовому регулированию в сфере </a:t>
            </a:r>
            <a:r>
              <a:rPr lang="ru-RU" sz="2400" b="1" dirty="0" smtClean="0">
                <a:solidFill>
                  <a:srgbClr val="0000CC"/>
                </a:solidFill>
                <a:latin typeface="Arial"/>
              </a:rPr>
              <a:t>образования</a:t>
            </a:r>
            <a:endParaRPr lang="ru-RU" sz="2400" b="1" dirty="0">
              <a:solidFill>
                <a:srgbClr val="0000CC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21192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b="3283"/>
          <a:stretch/>
        </p:blipFill>
        <p:spPr>
          <a:xfrm>
            <a:off x="0" y="5935579"/>
            <a:ext cx="12192000" cy="92242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23391" y="1315656"/>
            <a:ext cx="3332285" cy="47537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737938" y="1302223"/>
            <a:ext cx="3338045" cy="476714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73319" y="118628"/>
            <a:ext cx="1124536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Приказ Министерства просвещения РФ </a:t>
            </a:r>
          </a:p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№ 196 от 24 марта 2023г. 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2427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b="3283"/>
          <a:stretch/>
        </p:blipFill>
        <p:spPr>
          <a:xfrm>
            <a:off x="0" y="5935579"/>
            <a:ext cx="12192000" cy="922421"/>
          </a:xfrm>
          <a:prstGeom prst="rect">
            <a:avLst/>
          </a:prstGeom>
        </p:spPr>
      </p:pic>
      <p:sp>
        <p:nvSpPr>
          <p:cNvPr id="6" name="Объект 4"/>
          <p:cNvSpPr txBox="1">
            <a:spLocks/>
          </p:cNvSpPr>
          <p:nvPr/>
        </p:nvSpPr>
        <p:spPr>
          <a:xfrm>
            <a:off x="868973" y="1257300"/>
            <a:ext cx="10454054" cy="413238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base">
              <a:lnSpc>
                <a:spcPct val="120000"/>
              </a:lnSpc>
              <a:buNone/>
            </a:pPr>
            <a:r>
              <a:rPr lang="ru-RU" sz="2000" b="1" dirty="0" smtClean="0">
                <a:solidFill>
                  <a:srgbClr val="0000CC"/>
                </a:solidFill>
                <a:latin typeface="Arial"/>
              </a:rPr>
              <a:t>Порядок проведения аттестации педагогических работников организаций осуществляющих образовательную деятельность  состоит из 4-х разделов</a:t>
            </a:r>
          </a:p>
          <a:p>
            <a:pPr marL="0" indent="0" algn="just" fontAlgn="base">
              <a:lnSpc>
                <a:spcPct val="120000"/>
              </a:lnSpc>
              <a:buNone/>
            </a:pPr>
            <a:r>
              <a:rPr lang="ru-RU" sz="2000" b="1" dirty="0" smtClean="0">
                <a:solidFill>
                  <a:srgbClr val="0000CC"/>
                </a:solidFill>
                <a:latin typeface="Arial"/>
              </a:rPr>
              <a:t>1 раздел </a:t>
            </a:r>
            <a:r>
              <a:rPr lang="ru-RU" sz="2000" b="1" dirty="0">
                <a:solidFill>
                  <a:srgbClr val="0000CC"/>
                </a:solidFill>
                <a:latin typeface="Arial"/>
              </a:rPr>
              <a:t>–</a:t>
            </a:r>
            <a:r>
              <a:rPr lang="ru-RU" sz="2000" b="1" dirty="0" smtClean="0">
                <a:solidFill>
                  <a:srgbClr val="0000CC"/>
                </a:solidFill>
                <a:latin typeface="Arial"/>
              </a:rPr>
              <a:t> Общие положения</a:t>
            </a:r>
          </a:p>
          <a:p>
            <a:pPr marL="0" indent="0" algn="just" fontAlgn="base">
              <a:lnSpc>
                <a:spcPct val="120000"/>
              </a:lnSpc>
              <a:buNone/>
            </a:pPr>
            <a:r>
              <a:rPr lang="ru-RU" sz="2000" b="1" dirty="0" smtClean="0">
                <a:solidFill>
                  <a:srgbClr val="0000CC"/>
                </a:solidFill>
                <a:latin typeface="Arial"/>
              </a:rPr>
              <a:t>2 раздел – Аттестация педагогических работников в целях подтверждения соответствия занимаемой должности</a:t>
            </a:r>
          </a:p>
          <a:p>
            <a:pPr marL="0" indent="0" algn="just" fontAlgn="base">
              <a:lnSpc>
                <a:spcPct val="120000"/>
              </a:lnSpc>
              <a:buNone/>
            </a:pPr>
            <a:r>
              <a:rPr lang="ru-RU" sz="2000" b="1" dirty="0" smtClean="0">
                <a:solidFill>
                  <a:srgbClr val="0000CC"/>
                </a:solidFill>
                <a:latin typeface="Arial"/>
              </a:rPr>
              <a:t>3 раздел </a:t>
            </a:r>
            <a:r>
              <a:rPr lang="ru-RU" sz="2000" b="1" dirty="0">
                <a:solidFill>
                  <a:srgbClr val="0000CC"/>
                </a:solidFill>
                <a:latin typeface="Arial"/>
              </a:rPr>
              <a:t>–</a:t>
            </a:r>
            <a:r>
              <a:rPr lang="ru-RU" sz="2000" b="1" dirty="0" smtClean="0">
                <a:solidFill>
                  <a:srgbClr val="0000CC"/>
                </a:solidFill>
                <a:latin typeface="Arial"/>
              </a:rPr>
              <a:t> Аттестация педагогических работников в целях установления первой и высшей квалификационной категории</a:t>
            </a:r>
          </a:p>
          <a:p>
            <a:pPr marL="0" indent="0" algn="just" fontAlgn="base">
              <a:lnSpc>
                <a:spcPct val="120000"/>
              </a:lnSpc>
              <a:buNone/>
            </a:pPr>
            <a:r>
              <a:rPr lang="ru-RU" sz="2000" b="1" dirty="0" smtClean="0">
                <a:solidFill>
                  <a:srgbClr val="0000CC"/>
                </a:solidFill>
                <a:latin typeface="Arial"/>
              </a:rPr>
              <a:t>4 раздел – Аттестация педагогических работников в целях установления квалификационной категории «педагог-методист» или «педагог-наставник»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198163" y="325287"/>
            <a:ext cx="61496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Arial"/>
              </a:rPr>
              <a:t>Порядок проведения аттестации 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610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2791" b="3283"/>
          <a:stretch/>
        </p:blipFill>
        <p:spPr>
          <a:xfrm>
            <a:off x="0" y="5935579"/>
            <a:ext cx="12192000" cy="922421"/>
          </a:xfrm>
          <a:prstGeom prst="rect">
            <a:avLst/>
          </a:prstGeom>
        </p:spPr>
      </p:pic>
      <p:sp>
        <p:nvSpPr>
          <p:cNvPr id="3" name="Объект 4"/>
          <p:cNvSpPr txBox="1">
            <a:spLocks/>
          </p:cNvSpPr>
          <p:nvPr/>
        </p:nvSpPr>
        <p:spPr>
          <a:xfrm>
            <a:off x="868973" y="1624581"/>
            <a:ext cx="10454054" cy="3765104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fontAlgn="base"/>
            <a:r>
              <a:rPr lang="ru-RU" sz="222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ОТВЕТСТВЕННОСТЬ РАБОТНИКА</a:t>
            </a:r>
          </a:p>
          <a:p>
            <a:pPr algn="just" fontAlgn="base"/>
            <a:r>
              <a:rPr lang="ru-RU" sz="2000" b="1" dirty="0">
                <a:solidFill>
                  <a:srgbClr val="0000CC"/>
                </a:solidFill>
                <a:latin typeface="Arial"/>
              </a:rPr>
              <a:t>Отказ работника от прохождения  аттестации с целью подтверждения соответствия занимаемой  должности является  нарушением трудовой дисциплины, влекущее за собой дисциплинарные взыскания в соответствии со  статьей  192 ТК РФ</a:t>
            </a:r>
          </a:p>
          <a:p>
            <a:pPr algn="just" fontAlgn="base"/>
            <a:r>
              <a:rPr lang="ru-RU" sz="222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ОТВЕТСТВЕННОСТЬ  РАБОТОДАТЕЛЯ</a:t>
            </a:r>
          </a:p>
          <a:p>
            <a:pPr algn="just" fontAlgn="base"/>
            <a:r>
              <a:rPr lang="ru-RU" sz="2000" b="1" dirty="0">
                <a:solidFill>
                  <a:srgbClr val="0000CC"/>
                </a:solidFill>
                <a:latin typeface="Arial"/>
              </a:rPr>
              <a:t>за своевременное прохождение работником  аттестации с целью подтверждения  соответствия  занимаемой должности </a:t>
            </a:r>
          </a:p>
          <a:p>
            <a:pPr algn="just" fontAlgn="base"/>
            <a:r>
              <a:rPr lang="ru-RU" sz="222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итогам приказ не пишется, в трудовой запись не делается</a:t>
            </a:r>
            <a:endParaRPr lang="ru-RU" sz="222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461315"/>
            <a:ext cx="12192000" cy="77563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Обязательная</a:t>
            </a:r>
            <a:r>
              <a:rPr lang="ru-RU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аттестация</a:t>
            </a:r>
          </a:p>
        </p:txBody>
      </p:sp>
    </p:spTree>
    <p:extLst>
      <p:ext uri="{BB962C8B-B14F-4D97-AF65-F5344CB8AC3E}">
        <p14:creationId xmlns:p14="http://schemas.microsoft.com/office/powerpoint/2010/main" xmlns="" val="2560023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b="3283"/>
          <a:stretch/>
        </p:blipFill>
        <p:spPr>
          <a:xfrm>
            <a:off x="0" y="5935579"/>
            <a:ext cx="12192000" cy="922421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-2" y="587175"/>
            <a:ext cx="12192000" cy="77563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Обязательная</a:t>
            </a:r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аттестация</a:t>
            </a:r>
          </a:p>
        </p:txBody>
      </p:sp>
      <p:sp>
        <p:nvSpPr>
          <p:cNvPr id="4" name="Объект 4"/>
          <p:cNvSpPr txBox="1">
            <a:spLocks/>
          </p:cNvSpPr>
          <p:nvPr/>
        </p:nvSpPr>
        <p:spPr>
          <a:xfrm>
            <a:off x="1207476" y="2064998"/>
            <a:ext cx="9777045" cy="224030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b="1" dirty="0">
                <a:solidFill>
                  <a:srgbClr val="0000CC"/>
                </a:solidFill>
                <a:latin typeface="Arial"/>
              </a:rPr>
              <a:t>Квалификационные испытания</a:t>
            </a:r>
            <a:br>
              <a:rPr lang="ru-RU" sz="2400" b="1" dirty="0">
                <a:solidFill>
                  <a:srgbClr val="0000CC"/>
                </a:solidFill>
                <a:latin typeface="Arial"/>
              </a:rPr>
            </a:br>
            <a:r>
              <a:rPr lang="ru-RU" sz="2400" b="1" dirty="0">
                <a:solidFill>
                  <a:srgbClr val="0000CC"/>
                </a:solidFill>
                <a:latin typeface="Arial"/>
              </a:rPr>
              <a:t> в рамках должностной аттестации отменяются (Составление конспекта урока. Решение  педагогических ситуаций. Тестирование на бумажном или электронном носителях).</a:t>
            </a:r>
          </a:p>
          <a:p>
            <a:pPr algn="ctr"/>
            <a:r>
              <a:rPr lang="ru-RU" sz="2400" b="1" dirty="0">
                <a:solidFill>
                  <a:srgbClr val="0000CC"/>
                </a:solidFill>
                <a:latin typeface="Arial"/>
              </a:rPr>
              <a:t>(Проводил ОО)</a:t>
            </a:r>
          </a:p>
        </p:txBody>
      </p:sp>
    </p:spTree>
    <p:extLst>
      <p:ext uri="{BB962C8B-B14F-4D97-AF65-F5344CB8AC3E}">
        <p14:creationId xmlns:p14="http://schemas.microsoft.com/office/powerpoint/2010/main" xmlns="" val="33544898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b="3283"/>
          <a:stretch/>
        </p:blipFill>
        <p:spPr>
          <a:xfrm>
            <a:off x="0" y="5935579"/>
            <a:ext cx="12192000" cy="922421"/>
          </a:xfrm>
          <a:prstGeom prst="rect">
            <a:avLst/>
          </a:prstGeom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585546" y="798190"/>
            <a:ext cx="9020908" cy="1865879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Аттестация педагогических работников организаций , осуществляющих образовательную деятельность, проводится ежегодно в два периода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/>
          <p:cNvSpPr txBox="1">
            <a:spLocks/>
          </p:cNvSpPr>
          <p:nvPr/>
        </p:nvSpPr>
        <p:spPr>
          <a:xfrm>
            <a:off x="1865435" y="3323492"/>
            <a:ext cx="8461129" cy="223911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 smtClean="0">
                <a:solidFill>
                  <a:srgbClr val="0000CC"/>
                </a:solidFill>
                <a:latin typeface="Arial"/>
              </a:rPr>
              <a:t>В октябре</a:t>
            </a:r>
            <a:endParaRPr lang="ru-RU" b="1" dirty="0">
              <a:solidFill>
                <a:srgbClr val="0000CC"/>
              </a:solidFill>
              <a:latin typeface="Arial"/>
            </a:endParaRPr>
          </a:p>
          <a:p>
            <a:pPr algn="ctr"/>
            <a:r>
              <a:rPr lang="ru-RU" b="1" dirty="0" smtClean="0">
                <a:solidFill>
                  <a:srgbClr val="0000CC"/>
                </a:solidFill>
                <a:latin typeface="Arial"/>
              </a:rPr>
              <a:t>В январе</a:t>
            </a:r>
            <a:endParaRPr lang="ru-RU" b="1" dirty="0">
              <a:solidFill>
                <a:srgbClr val="0000CC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58610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b="3283"/>
          <a:stretch/>
        </p:blipFill>
        <p:spPr>
          <a:xfrm>
            <a:off x="0" y="5935579"/>
            <a:ext cx="12192000" cy="92242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77818" y="198251"/>
            <a:ext cx="8256804" cy="1441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18444" eaLnBrk="0" hangingPunct="0">
              <a:defRPr/>
            </a:pPr>
            <a:r>
              <a:rPr lang="ru-RU" sz="3600" b="1" dirty="0">
                <a:solidFill>
                  <a:srgbClr val="0000CC"/>
                </a:solidFill>
                <a:latin typeface="Arial"/>
              </a:rPr>
              <a:t>Этапы заявительной аттестации</a:t>
            </a:r>
          </a:p>
          <a:p>
            <a:pPr defTabSz="718444" eaLnBrk="0" hangingPunct="0">
              <a:defRPr/>
            </a:pPr>
            <a:endParaRPr lang="ru-RU" sz="2585" b="1" dirty="0">
              <a:solidFill>
                <a:prstClr val="white">
                  <a:lumMod val="95000"/>
                </a:prstClr>
              </a:solidFill>
              <a:latin typeface="Arial"/>
            </a:endParaRPr>
          </a:p>
          <a:p>
            <a:pPr defTabSz="718444" eaLnBrk="0" hangingPunct="0">
              <a:defRPr/>
            </a:pPr>
            <a:r>
              <a:rPr lang="ru-RU" sz="2585" b="1" dirty="0">
                <a:solidFill>
                  <a:prstClr val="white">
                    <a:lumMod val="95000"/>
                  </a:prstClr>
                </a:solidFill>
                <a:latin typeface="Arial"/>
              </a:rPr>
              <a:t>  педагогической аттестации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3973507584"/>
              </p:ext>
            </p:extLst>
          </p:nvPr>
        </p:nvGraphicFramePr>
        <p:xfrm>
          <a:off x="871157" y="1063869"/>
          <a:ext cx="10449684" cy="47742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06666" y="3830052"/>
            <a:ext cx="4950069" cy="433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18444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Образовательная организация</a:t>
            </a:r>
            <a:endParaRPr lang="ru-RU" sz="2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086799" y="2284948"/>
            <a:ext cx="15839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18444" fontAlgn="base">
              <a:spcBef>
                <a:spcPct val="0"/>
              </a:spcBef>
              <a:spcAft>
                <a:spcPct val="0"/>
              </a:spcAft>
            </a:pPr>
            <a:r>
              <a:rPr lang="ru-RU" sz="2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МОиН РТ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1378" y="1243093"/>
            <a:ext cx="3007299" cy="17267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564471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8">
            <a:extLst>
              <a:ext uri="{FF2B5EF4-FFF2-40B4-BE49-F238E27FC236}">
                <a16:creationId xmlns:a16="http://schemas.microsoft.com/office/drawing/2014/main" xmlns="" id="{C62FF37F-D4EC-6245-A840-BD59FC3D12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2791" b="3283"/>
          <a:stretch/>
        </p:blipFill>
        <p:spPr>
          <a:xfrm>
            <a:off x="0" y="5935579"/>
            <a:ext cx="12192000" cy="92242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17687" y="312497"/>
            <a:ext cx="10531357" cy="1441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0" hangingPunct="0">
              <a:defRPr/>
            </a:pPr>
            <a:r>
              <a:rPr lang="ru-RU" sz="3600" b="1" dirty="0">
                <a:solidFill>
                  <a:srgbClr val="0000C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Этапы для упрощенной аттестации</a:t>
            </a:r>
          </a:p>
          <a:p>
            <a:pPr eaLnBrk="0" hangingPunct="0">
              <a:defRPr/>
            </a:pPr>
            <a:endParaRPr lang="ru-RU" sz="2585" b="1" dirty="0">
              <a:solidFill>
                <a:schemeClr val="bg1">
                  <a:lumMod val="95000"/>
                </a:schemeClr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r>
              <a:rPr lang="ru-RU" sz="2585" b="1" dirty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</a:rPr>
              <a:t>  педагогической аттестации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xmlns="" val="3032959045"/>
              </p:ext>
            </p:extLst>
          </p:nvPr>
        </p:nvGraphicFramePr>
        <p:xfrm>
          <a:off x="1147371" y="1182560"/>
          <a:ext cx="10177122" cy="4682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823030" y="2270614"/>
            <a:ext cx="2020284" cy="395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969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МОиН</a:t>
            </a:r>
            <a:r>
              <a:rPr lang="ru-RU" sz="1247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 </a:t>
            </a:r>
            <a:r>
              <a:rPr lang="ru-RU" sz="1969" b="1" dirty="0">
                <a:solidFill>
                  <a:srgbClr val="C00000"/>
                </a:solidFill>
                <a:latin typeface="Tahoma" pitchFamily="34" charset="0"/>
                <a:ea typeface="+mj-ea"/>
                <a:cs typeface="Tahoma" pitchFamily="34" charset="0"/>
              </a:rPr>
              <a:t>РТ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5996" y="1272335"/>
            <a:ext cx="3477191" cy="19965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64897874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553</Words>
  <Application>Microsoft Office PowerPoint</Application>
  <PresentationFormat>Произвольный</PresentationFormat>
  <Paragraphs>73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met_3</cp:lastModifiedBy>
  <cp:revision>16</cp:revision>
  <dcterms:created xsi:type="dcterms:W3CDTF">2023-09-25T07:49:40Z</dcterms:created>
  <dcterms:modified xsi:type="dcterms:W3CDTF">2023-09-26T07:46:44Z</dcterms:modified>
</cp:coreProperties>
</file>